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8" r:id="rId5"/>
    <p:sldId id="259" r:id="rId6"/>
    <p:sldId id="261" r:id="rId7"/>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71" d="100"/>
          <a:sy n="71" d="100"/>
        </p:scale>
        <p:origin x="413" y="37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447D205-D27F-4233-B604-EC34ECC7CBDA}"/>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32961F05-C82C-4177-8B2D-C498A76F8B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32D2CB3B-61BE-4B8F-9760-B9AD03B0B5D6}"/>
              </a:ext>
            </a:extLst>
          </p:cNvPr>
          <p:cNvSpPr>
            <a:spLocks noGrp="1"/>
          </p:cNvSpPr>
          <p:nvPr>
            <p:ph type="dt" sz="half" idx="10"/>
          </p:nvPr>
        </p:nvSpPr>
        <p:spPr/>
        <p:txBody>
          <a:bodyPr/>
          <a:lstStyle/>
          <a:p>
            <a:fld id="{7F2FFED6-C7EB-4237-9258-AE3C0B319665}" type="datetimeFigureOut">
              <a:rPr lang="pl-PL" smtClean="0"/>
              <a:t>17.01.2021</a:t>
            </a:fld>
            <a:endParaRPr lang="pl-PL"/>
          </a:p>
        </p:txBody>
      </p:sp>
      <p:sp>
        <p:nvSpPr>
          <p:cNvPr id="5" name="Symbol zastępczy stopki 4">
            <a:extLst>
              <a:ext uri="{FF2B5EF4-FFF2-40B4-BE49-F238E27FC236}">
                <a16:creationId xmlns:a16="http://schemas.microsoft.com/office/drawing/2014/main" id="{64522D73-B80C-4655-B331-4259FDDB6624}"/>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9336C433-3DCC-4F15-BA22-0568293EA53D}"/>
              </a:ext>
            </a:extLst>
          </p:cNvPr>
          <p:cNvSpPr>
            <a:spLocks noGrp="1"/>
          </p:cNvSpPr>
          <p:nvPr>
            <p:ph type="sldNum" sz="quarter" idx="12"/>
          </p:nvPr>
        </p:nvSpPr>
        <p:spPr/>
        <p:txBody>
          <a:bodyPr/>
          <a:lstStyle/>
          <a:p>
            <a:fld id="{D689B359-F71A-401C-A6AF-7FCDA4E24126}" type="slidenum">
              <a:rPr lang="pl-PL" smtClean="0"/>
              <a:t>‹#›</a:t>
            </a:fld>
            <a:endParaRPr lang="pl-PL"/>
          </a:p>
        </p:txBody>
      </p:sp>
    </p:spTree>
    <p:extLst>
      <p:ext uri="{BB962C8B-B14F-4D97-AF65-F5344CB8AC3E}">
        <p14:creationId xmlns:p14="http://schemas.microsoft.com/office/powerpoint/2010/main" val="2256400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646B2DC-CA36-4095-8902-AC24ED203246}"/>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E297E413-391A-48FC-8042-CBAAF9D2A180}"/>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A28A4F7C-A040-42D1-8002-5F19CFF52F64}"/>
              </a:ext>
            </a:extLst>
          </p:cNvPr>
          <p:cNvSpPr>
            <a:spLocks noGrp="1"/>
          </p:cNvSpPr>
          <p:nvPr>
            <p:ph type="dt" sz="half" idx="10"/>
          </p:nvPr>
        </p:nvSpPr>
        <p:spPr/>
        <p:txBody>
          <a:bodyPr/>
          <a:lstStyle/>
          <a:p>
            <a:fld id="{7F2FFED6-C7EB-4237-9258-AE3C0B319665}" type="datetimeFigureOut">
              <a:rPr lang="pl-PL" smtClean="0"/>
              <a:t>17.01.2021</a:t>
            </a:fld>
            <a:endParaRPr lang="pl-PL"/>
          </a:p>
        </p:txBody>
      </p:sp>
      <p:sp>
        <p:nvSpPr>
          <p:cNvPr id="5" name="Symbol zastępczy stopki 4">
            <a:extLst>
              <a:ext uri="{FF2B5EF4-FFF2-40B4-BE49-F238E27FC236}">
                <a16:creationId xmlns:a16="http://schemas.microsoft.com/office/drawing/2014/main" id="{1D8F44E2-5808-4990-AD81-A541E0777F6A}"/>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560D424F-6AF7-4C9A-89AB-42888108747C}"/>
              </a:ext>
            </a:extLst>
          </p:cNvPr>
          <p:cNvSpPr>
            <a:spLocks noGrp="1"/>
          </p:cNvSpPr>
          <p:nvPr>
            <p:ph type="sldNum" sz="quarter" idx="12"/>
          </p:nvPr>
        </p:nvSpPr>
        <p:spPr/>
        <p:txBody>
          <a:bodyPr/>
          <a:lstStyle/>
          <a:p>
            <a:fld id="{D689B359-F71A-401C-A6AF-7FCDA4E24126}" type="slidenum">
              <a:rPr lang="pl-PL" smtClean="0"/>
              <a:t>‹#›</a:t>
            </a:fld>
            <a:endParaRPr lang="pl-PL"/>
          </a:p>
        </p:txBody>
      </p:sp>
    </p:spTree>
    <p:extLst>
      <p:ext uri="{BB962C8B-B14F-4D97-AF65-F5344CB8AC3E}">
        <p14:creationId xmlns:p14="http://schemas.microsoft.com/office/powerpoint/2010/main" val="883621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E372DFE-9FD9-44B1-951C-B400BE6B0D3A}"/>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3BCD0FDF-E4C3-4271-9CE1-2EDADB5CA5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FB994552-2DCD-4B20-9729-D091BD8BA608}"/>
              </a:ext>
            </a:extLst>
          </p:cNvPr>
          <p:cNvSpPr>
            <a:spLocks noGrp="1"/>
          </p:cNvSpPr>
          <p:nvPr>
            <p:ph type="dt" sz="half" idx="10"/>
          </p:nvPr>
        </p:nvSpPr>
        <p:spPr/>
        <p:txBody>
          <a:bodyPr/>
          <a:lstStyle/>
          <a:p>
            <a:fld id="{7F2FFED6-C7EB-4237-9258-AE3C0B319665}" type="datetimeFigureOut">
              <a:rPr lang="pl-PL" smtClean="0"/>
              <a:t>17.01.2021</a:t>
            </a:fld>
            <a:endParaRPr lang="pl-PL"/>
          </a:p>
        </p:txBody>
      </p:sp>
      <p:sp>
        <p:nvSpPr>
          <p:cNvPr id="5" name="Symbol zastępczy stopki 4">
            <a:extLst>
              <a:ext uri="{FF2B5EF4-FFF2-40B4-BE49-F238E27FC236}">
                <a16:creationId xmlns:a16="http://schemas.microsoft.com/office/drawing/2014/main" id="{7937601E-4AC7-4B23-BB48-42B15D96EC3A}"/>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2BAB08FF-709F-4AAA-9541-18B2764D87BE}"/>
              </a:ext>
            </a:extLst>
          </p:cNvPr>
          <p:cNvSpPr>
            <a:spLocks noGrp="1"/>
          </p:cNvSpPr>
          <p:nvPr>
            <p:ph type="sldNum" sz="quarter" idx="12"/>
          </p:nvPr>
        </p:nvSpPr>
        <p:spPr/>
        <p:txBody>
          <a:bodyPr/>
          <a:lstStyle/>
          <a:p>
            <a:fld id="{D689B359-F71A-401C-A6AF-7FCDA4E24126}" type="slidenum">
              <a:rPr lang="pl-PL" smtClean="0"/>
              <a:t>‹#›</a:t>
            </a:fld>
            <a:endParaRPr lang="pl-PL"/>
          </a:p>
        </p:txBody>
      </p:sp>
    </p:spTree>
    <p:extLst>
      <p:ext uri="{BB962C8B-B14F-4D97-AF65-F5344CB8AC3E}">
        <p14:creationId xmlns:p14="http://schemas.microsoft.com/office/powerpoint/2010/main" val="3845909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73EE29A-E31A-4E40-A0F8-1C1EC49BA19A}"/>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DC709042-C6EA-4EF5-998D-841220D79E63}"/>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D791600A-18F8-430A-87B2-FA5D30899EC6}"/>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71063509-812A-4673-BFCC-0153DB4D62AD}"/>
              </a:ext>
            </a:extLst>
          </p:cNvPr>
          <p:cNvSpPr>
            <a:spLocks noGrp="1"/>
          </p:cNvSpPr>
          <p:nvPr>
            <p:ph type="dt" sz="half" idx="10"/>
          </p:nvPr>
        </p:nvSpPr>
        <p:spPr/>
        <p:txBody>
          <a:bodyPr/>
          <a:lstStyle/>
          <a:p>
            <a:fld id="{7F2FFED6-C7EB-4237-9258-AE3C0B319665}" type="datetimeFigureOut">
              <a:rPr lang="pl-PL" smtClean="0"/>
              <a:t>17.01.2021</a:t>
            </a:fld>
            <a:endParaRPr lang="pl-PL"/>
          </a:p>
        </p:txBody>
      </p:sp>
      <p:sp>
        <p:nvSpPr>
          <p:cNvPr id="6" name="Symbol zastępczy stopki 5">
            <a:extLst>
              <a:ext uri="{FF2B5EF4-FFF2-40B4-BE49-F238E27FC236}">
                <a16:creationId xmlns:a16="http://schemas.microsoft.com/office/drawing/2014/main" id="{79A68A64-0B9A-43C2-A855-8620FC0B7252}"/>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33FC57E4-C4FE-4422-B461-86ADED063619}"/>
              </a:ext>
            </a:extLst>
          </p:cNvPr>
          <p:cNvSpPr>
            <a:spLocks noGrp="1"/>
          </p:cNvSpPr>
          <p:nvPr>
            <p:ph type="sldNum" sz="quarter" idx="12"/>
          </p:nvPr>
        </p:nvSpPr>
        <p:spPr/>
        <p:txBody>
          <a:bodyPr/>
          <a:lstStyle/>
          <a:p>
            <a:fld id="{D689B359-F71A-401C-A6AF-7FCDA4E24126}" type="slidenum">
              <a:rPr lang="pl-PL" smtClean="0"/>
              <a:t>‹#›</a:t>
            </a:fld>
            <a:endParaRPr lang="pl-PL"/>
          </a:p>
        </p:txBody>
      </p:sp>
    </p:spTree>
    <p:extLst>
      <p:ext uri="{BB962C8B-B14F-4D97-AF65-F5344CB8AC3E}">
        <p14:creationId xmlns:p14="http://schemas.microsoft.com/office/powerpoint/2010/main" val="2276705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BE313F9-6C72-487F-B0FF-05986050E83A}"/>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E1416DD8-6263-404E-A365-A69E10DED9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A0886629-0948-4D5D-AB04-32E0F47EA891}"/>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CE53ABCD-F850-46C9-8899-ABD4DEDDE4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21937D1C-F9F9-40CE-8DED-33B008640578}"/>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896462CE-972C-4D20-80A7-CD3F8794977A}"/>
              </a:ext>
            </a:extLst>
          </p:cNvPr>
          <p:cNvSpPr>
            <a:spLocks noGrp="1"/>
          </p:cNvSpPr>
          <p:nvPr>
            <p:ph type="dt" sz="half" idx="10"/>
          </p:nvPr>
        </p:nvSpPr>
        <p:spPr/>
        <p:txBody>
          <a:bodyPr/>
          <a:lstStyle/>
          <a:p>
            <a:fld id="{7F2FFED6-C7EB-4237-9258-AE3C0B319665}" type="datetimeFigureOut">
              <a:rPr lang="pl-PL" smtClean="0"/>
              <a:t>17.01.2021</a:t>
            </a:fld>
            <a:endParaRPr lang="pl-PL"/>
          </a:p>
        </p:txBody>
      </p:sp>
      <p:sp>
        <p:nvSpPr>
          <p:cNvPr id="8" name="Symbol zastępczy stopki 7">
            <a:extLst>
              <a:ext uri="{FF2B5EF4-FFF2-40B4-BE49-F238E27FC236}">
                <a16:creationId xmlns:a16="http://schemas.microsoft.com/office/drawing/2014/main" id="{D933D32C-8BD5-46FD-AFDB-35C7A8188579}"/>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2968DB56-EEC5-4F77-974D-E97722B6867F}"/>
              </a:ext>
            </a:extLst>
          </p:cNvPr>
          <p:cNvSpPr>
            <a:spLocks noGrp="1"/>
          </p:cNvSpPr>
          <p:nvPr>
            <p:ph type="sldNum" sz="quarter" idx="12"/>
          </p:nvPr>
        </p:nvSpPr>
        <p:spPr/>
        <p:txBody>
          <a:bodyPr/>
          <a:lstStyle/>
          <a:p>
            <a:fld id="{D689B359-F71A-401C-A6AF-7FCDA4E24126}" type="slidenum">
              <a:rPr lang="pl-PL" smtClean="0"/>
              <a:t>‹#›</a:t>
            </a:fld>
            <a:endParaRPr lang="pl-PL"/>
          </a:p>
        </p:txBody>
      </p:sp>
    </p:spTree>
    <p:extLst>
      <p:ext uri="{BB962C8B-B14F-4D97-AF65-F5344CB8AC3E}">
        <p14:creationId xmlns:p14="http://schemas.microsoft.com/office/powerpoint/2010/main" val="3954859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6FAFD6B-FA56-44F6-ACA5-953798AC8114}"/>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7FD04D10-6975-45D1-AEBD-F5E8391F1578}"/>
              </a:ext>
            </a:extLst>
          </p:cNvPr>
          <p:cNvSpPr>
            <a:spLocks noGrp="1"/>
          </p:cNvSpPr>
          <p:nvPr>
            <p:ph type="dt" sz="half" idx="10"/>
          </p:nvPr>
        </p:nvSpPr>
        <p:spPr/>
        <p:txBody>
          <a:bodyPr/>
          <a:lstStyle/>
          <a:p>
            <a:fld id="{7F2FFED6-C7EB-4237-9258-AE3C0B319665}" type="datetimeFigureOut">
              <a:rPr lang="pl-PL" smtClean="0"/>
              <a:t>17.01.2021</a:t>
            </a:fld>
            <a:endParaRPr lang="pl-PL"/>
          </a:p>
        </p:txBody>
      </p:sp>
      <p:sp>
        <p:nvSpPr>
          <p:cNvPr id="4" name="Symbol zastępczy stopki 3">
            <a:extLst>
              <a:ext uri="{FF2B5EF4-FFF2-40B4-BE49-F238E27FC236}">
                <a16:creationId xmlns:a16="http://schemas.microsoft.com/office/drawing/2014/main" id="{6A38EC28-26FB-4AF1-80F4-7352328D1DDA}"/>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BF4C2ACC-D5BE-4F82-B4F7-1200FFB9D2FC}"/>
              </a:ext>
            </a:extLst>
          </p:cNvPr>
          <p:cNvSpPr>
            <a:spLocks noGrp="1"/>
          </p:cNvSpPr>
          <p:nvPr>
            <p:ph type="sldNum" sz="quarter" idx="12"/>
          </p:nvPr>
        </p:nvSpPr>
        <p:spPr/>
        <p:txBody>
          <a:bodyPr/>
          <a:lstStyle/>
          <a:p>
            <a:fld id="{D689B359-F71A-401C-A6AF-7FCDA4E24126}" type="slidenum">
              <a:rPr lang="pl-PL" smtClean="0"/>
              <a:t>‹#›</a:t>
            </a:fld>
            <a:endParaRPr lang="pl-PL"/>
          </a:p>
        </p:txBody>
      </p:sp>
    </p:spTree>
    <p:extLst>
      <p:ext uri="{BB962C8B-B14F-4D97-AF65-F5344CB8AC3E}">
        <p14:creationId xmlns:p14="http://schemas.microsoft.com/office/powerpoint/2010/main" val="2851255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C4FE87B1-6F83-4063-A97F-7D033E2E84AB}"/>
              </a:ext>
            </a:extLst>
          </p:cNvPr>
          <p:cNvSpPr>
            <a:spLocks noGrp="1"/>
          </p:cNvSpPr>
          <p:nvPr>
            <p:ph type="dt" sz="half" idx="10"/>
          </p:nvPr>
        </p:nvSpPr>
        <p:spPr/>
        <p:txBody>
          <a:bodyPr/>
          <a:lstStyle/>
          <a:p>
            <a:fld id="{7F2FFED6-C7EB-4237-9258-AE3C0B319665}" type="datetimeFigureOut">
              <a:rPr lang="pl-PL" smtClean="0"/>
              <a:t>17.01.2021</a:t>
            </a:fld>
            <a:endParaRPr lang="pl-PL"/>
          </a:p>
        </p:txBody>
      </p:sp>
      <p:sp>
        <p:nvSpPr>
          <p:cNvPr id="3" name="Symbol zastępczy stopki 2">
            <a:extLst>
              <a:ext uri="{FF2B5EF4-FFF2-40B4-BE49-F238E27FC236}">
                <a16:creationId xmlns:a16="http://schemas.microsoft.com/office/drawing/2014/main" id="{CFEB00A7-3447-4C9C-8E12-1AFED76C89B7}"/>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22138641-781A-49B5-A8D2-28D76240A623}"/>
              </a:ext>
            </a:extLst>
          </p:cNvPr>
          <p:cNvSpPr>
            <a:spLocks noGrp="1"/>
          </p:cNvSpPr>
          <p:nvPr>
            <p:ph type="sldNum" sz="quarter" idx="12"/>
          </p:nvPr>
        </p:nvSpPr>
        <p:spPr/>
        <p:txBody>
          <a:bodyPr/>
          <a:lstStyle/>
          <a:p>
            <a:fld id="{D689B359-F71A-401C-A6AF-7FCDA4E24126}" type="slidenum">
              <a:rPr lang="pl-PL" smtClean="0"/>
              <a:t>‹#›</a:t>
            </a:fld>
            <a:endParaRPr lang="pl-PL"/>
          </a:p>
        </p:txBody>
      </p:sp>
    </p:spTree>
    <p:extLst>
      <p:ext uri="{BB962C8B-B14F-4D97-AF65-F5344CB8AC3E}">
        <p14:creationId xmlns:p14="http://schemas.microsoft.com/office/powerpoint/2010/main" val="2360757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306BC10-983B-435D-9279-F708C5C785C0}"/>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EF3E22D3-94C8-4EFE-B6E0-F1FE2AB6F2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36B813E1-540A-4F5F-AF36-1186680D87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52D74EF1-13CF-4BB2-906D-16E571537F4C}"/>
              </a:ext>
            </a:extLst>
          </p:cNvPr>
          <p:cNvSpPr>
            <a:spLocks noGrp="1"/>
          </p:cNvSpPr>
          <p:nvPr>
            <p:ph type="dt" sz="half" idx="10"/>
          </p:nvPr>
        </p:nvSpPr>
        <p:spPr/>
        <p:txBody>
          <a:bodyPr/>
          <a:lstStyle/>
          <a:p>
            <a:fld id="{7F2FFED6-C7EB-4237-9258-AE3C0B319665}" type="datetimeFigureOut">
              <a:rPr lang="pl-PL" smtClean="0"/>
              <a:t>17.01.2021</a:t>
            </a:fld>
            <a:endParaRPr lang="pl-PL"/>
          </a:p>
        </p:txBody>
      </p:sp>
      <p:sp>
        <p:nvSpPr>
          <p:cNvPr id="6" name="Symbol zastępczy stopki 5">
            <a:extLst>
              <a:ext uri="{FF2B5EF4-FFF2-40B4-BE49-F238E27FC236}">
                <a16:creationId xmlns:a16="http://schemas.microsoft.com/office/drawing/2014/main" id="{642707E4-433B-44CF-9724-4B9C98D4C4DD}"/>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7E50B71D-F8B7-4695-A992-74559FE3EDDB}"/>
              </a:ext>
            </a:extLst>
          </p:cNvPr>
          <p:cNvSpPr>
            <a:spLocks noGrp="1"/>
          </p:cNvSpPr>
          <p:nvPr>
            <p:ph type="sldNum" sz="quarter" idx="12"/>
          </p:nvPr>
        </p:nvSpPr>
        <p:spPr/>
        <p:txBody>
          <a:bodyPr/>
          <a:lstStyle/>
          <a:p>
            <a:fld id="{D689B359-F71A-401C-A6AF-7FCDA4E24126}" type="slidenum">
              <a:rPr lang="pl-PL" smtClean="0"/>
              <a:t>‹#›</a:t>
            </a:fld>
            <a:endParaRPr lang="pl-PL"/>
          </a:p>
        </p:txBody>
      </p:sp>
    </p:spTree>
    <p:extLst>
      <p:ext uri="{BB962C8B-B14F-4D97-AF65-F5344CB8AC3E}">
        <p14:creationId xmlns:p14="http://schemas.microsoft.com/office/powerpoint/2010/main" val="3683717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26BA72E-AD8E-47D1-AE43-B5C3EB35162A}"/>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F3A9C210-52ED-4C13-8ED9-B787976466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397FA05B-980C-4C54-B38A-33AFFDC2FA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769B721A-F3BB-4D40-94C2-7A099A91F980}"/>
              </a:ext>
            </a:extLst>
          </p:cNvPr>
          <p:cNvSpPr>
            <a:spLocks noGrp="1"/>
          </p:cNvSpPr>
          <p:nvPr>
            <p:ph type="dt" sz="half" idx="10"/>
          </p:nvPr>
        </p:nvSpPr>
        <p:spPr/>
        <p:txBody>
          <a:bodyPr/>
          <a:lstStyle/>
          <a:p>
            <a:fld id="{7F2FFED6-C7EB-4237-9258-AE3C0B319665}" type="datetimeFigureOut">
              <a:rPr lang="pl-PL" smtClean="0"/>
              <a:t>17.01.2021</a:t>
            </a:fld>
            <a:endParaRPr lang="pl-PL"/>
          </a:p>
        </p:txBody>
      </p:sp>
      <p:sp>
        <p:nvSpPr>
          <p:cNvPr id="6" name="Symbol zastępczy stopki 5">
            <a:extLst>
              <a:ext uri="{FF2B5EF4-FFF2-40B4-BE49-F238E27FC236}">
                <a16:creationId xmlns:a16="http://schemas.microsoft.com/office/drawing/2014/main" id="{F5BC59F7-9946-4B21-A9E7-28A424EB32F5}"/>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380346AC-64A3-461C-8290-92FF6EAE6151}"/>
              </a:ext>
            </a:extLst>
          </p:cNvPr>
          <p:cNvSpPr>
            <a:spLocks noGrp="1"/>
          </p:cNvSpPr>
          <p:nvPr>
            <p:ph type="sldNum" sz="quarter" idx="12"/>
          </p:nvPr>
        </p:nvSpPr>
        <p:spPr/>
        <p:txBody>
          <a:bodyPr/>
          <a:lstStyle/>
          <a:p>
            <a:fld id="{D689B359-F71A-401C-A6AF-7FCDA4E24126}" type="slidenum">
              <a:rPr lang="pl-PL" smtClean="0"/>
              <a:t>‹#›</a:t>
            </a:fld>
            <a:endParaRPr lang="pl-PL"/>
          </a:p>
        </p:txBody>
      </p:sp>
    </p:spTree>
    <p:extLst>
      <p:ext uri="{BB962C8B-B14F-4D97-AF65-F5344CB8AC3E}">
        <p14:creationId xmlns:p14="http://schemas.microsoft.com/office/powerpoint/2010/main" val="1059080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40B830E-D72B-4AF2-821C-CCA8DBC99F0D}"/>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78C1C622-9F0C-4CE1-B5A8-C4ABF6BDA28E}"/>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129D5782-8F90-4DB8-BF8E-EB451D56A444}"/>
              </a:ext>
            </a:extLst>
          </p:cNvPr>
          <p:cNvSpPr>
            <a:spLocks noGrp="1"/>
          </p:cNvSpPr>
          <p:nvPr>
            <p:ph type="dt" sz="half" idx="10"/>
          </p:nvPr>
        </p:nvSpPr>
        <p:spPr/>
        <p:txBody>
          <a:bodyPr/>
          <a:lstStyle/>
          <a:p>
            <a:fld id="{7F2FFED6-C7EB-4237-9258-AE3C0B319665}" type="datetimeFigureOut">
              <a:rPr lang="pl-PL" smtClean="0"/>
              <a:t>17.01.2021</a:t>
            </a:fld>
            <a:endParaRPr lang="pl-PL"/>
          </a:p>
        </p:txBody>
      </p:sp>
      <p:sp>
        <p:nvSpPr>
          <p:cNvPr id="5" name="Symbol zastępczy stopki 4">
            <a:extLst>
              <a:ext uri="{FF2B5EF4-FFF2-40B4-BE49-F238E27FC236}">
                <a16:creationId xmlns:a16="http://schemas.microsoft.com/office/drawing/2014/main" id="{B28B8A4F-2639-4D99-A79E-8E8323059352}"/>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ABFE5C14-3E42-4FC8-AB5F-CA884772952E}"/>
              </a:ext>
            </a:extLst>
          </p:cNvPr>
          <p:cNvSpPr>
            <a:spLocks noGrp="1"/>
          </p:cNvSpPr>
          <p:nvPr>
            <p:ph type="sldNum" sz="quarter" idx="12"/>
          </p:nvPr>
        </p:nvSpPr>
        <p:spPr/>
        <p:txBody>
          <a:bodyPr/>
          <a:lstStyle/>
          <a:p>
            <a:fld id="{D689B359-F71A-401C-A6AF-7FCDA4E24126}" type="slidenum">
              <a:rPr lang="pl-PL" smtClean="0"/>
              <a:t>‹#›</a:t>
            </a:fld>
            <a:endParaRPr lang="pl-PL"/>
          </a:p>
        </p:txBody>
      </p:sp>
    </p:spTree>
    <p:extLst>
      <p:ext uri="{BB962C8B-B14F-4D97-AF65-F5344CB8AC3E}">
        <p14:creationId xmlns:p14="http://schemas.microsoft.com/office/powerpoint/2010/main" val="807752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E34DE06A-2586-4ABB-A22E-0963627D5C94}"/>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F6F39D02-69DE-4962-9BBB-8AA8F35458B6}"/>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A0A323C3-7B77-4F56-8B04-5E0A473FF668}"/>
              </a:ext>
            </a:extLst>
          </p:cNvPr>
          <p:cNvSpPr>
            <a:spLocks noGrp="1"/>
          </p:cNvSpPr>
          <p:nvPr>
            <p:ph type="dt" sz="half" idx="10"/>
          </p:nvPr>
        </p:nvSpPr>
        <p:spPr/>
        <p:txBody>
          <a:bodyPr/>
          <a:lstStyle/>
          <a:p>
            <a:fld id="{7F2FFED6-C7EB-4237-9258-AE3C0B319665}" type="datetimeFigureOut">
              <a:rPr lang="pl-PL" smtClean="0"/>
              <a:t>17.01.2021</a:t>
            </a:fld>
            <a:endParaRPr lang="pl-PL"/>
          </a:p>
        </p:txBody>
      </p:sp>
      <p:sp>
        <p:nvSpPr>
          <p:cNvPr id="5" name="Symbol zastępczy stopki 4">
            <a:extLst>
              <a:ext uri="{FF2B5EF4-FFF2-40B4-BE49-F238E27FC236}">
                <a16:creationId xmlns:a16="http://schemas.microsoft.com/office/drawing/2014/main" id="{82F8A63D-BFE7-49F3-8A3B-E4138636E2BB}"/>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3B7F98BE-7A4B-40DD-AAD6-2506E14E7260}"/>
              </a:ext>
            </a:extLst>
          </p:cNvPr>
          <p:cNvSpPr>
            <a:spLocks noGrp="1"/>
          </p:cNvSpPr>
          <p:nvPr>
            <p:ph type="sldNum" sz="quarter" idx="12"/>
          </p:nvPr>
        </p:nvSpPr>
        <p:spPr/>
        <p:txBody>
          <a:bodyPr/>
          <a:lstStyle/>
          <a:p>
            <a:fld id="{D689B359-F71A-401C-A6AF-7FCDA4E24126}" type="slidenum">
              <a:rPr lang="pl-PL" smtClean="0"/>
              <a:t>‹#›</a:t>
            </a:fld>
            <a:endParaRPr lang="pl-PL"/>
          </a:p>
        </p:txBody>
      </p:sp>
    </p:spTree>
    <p:extLst>
      <p:ext uri="{BB962C8B-B14F-4D97-AF65-F5344CB8AC3E}">
        <p14:creationId xmlns:p14="http://schemas.microsoft.com/office/powerpoint/2010/main" val="2391558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21D70B3D-0591-45BF-83F7-331F6D5CFF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18710FD6-897D-4ED1-AC65-98EC5A506C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214FDC2-ECD7-496E-8C38-D1B4359836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2FFED6-C7EB-4237-9258-AE3C0B319665}" type="datetimeFigureOut">
              <a:rPr lang="pl-PL" smtClean="0"/>
              <a:t>17.01.2021</a:t>
            </a:fld>
            <a:endParaRPr lang="pl-PL"/>
          </a:p>
        </p:txBody>
      </p:sp>
      <p:sp>
        <p:nvSpPr>
          <p:cNvPr id="5" name="Symbol zastępczy stopki 4">
            <a:extLst>
              <a:ext uri="{FF2B5EF4-FFF2-40B4-BE49-F238E27FC236}">
                <a16:creationId xmlns:a16="http://schemas.microsoft.com/office/drawing/2014/main" id="{FFD17663-0FE0-4FA0-A823-A6BA395001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6A39EF8B-6017-4F03-9BF6-FFB5CAEC4B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89B359-F71A-401C-A6AF-7FCDA4E24126}" type="slidenum">
              <a:rPr lang="pl-PL" smtClean="0"/>
              <a:t>‹#›</a:t>
            </a:fld>
            <a:endParaRPr lang="pl-PL"/>
          </a:p>
        </p:txBody>
      </p:sp>
    </p:spTree>
    <p:extLst>
      <p:ext uri="{BB962C8B-B14F-4D97-AF65-F5344CB8AC3E}">
        <p14:creationId xmlns:p14="http://schemas.microsoft.com/office/powerpoint/2010/main" val="677194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ytuł 1">
            <a:extLst>
              <a:ext uri="{FF2B5EF4-FFF2-40B4-BE49-F238E27FC236}">
                <a16:creationId xmlns:a16="http://schemas.microsoft.com/office/drawing/2014/main" id="{63779356-D4D0-4B20-AA2E-DA7F631A9666}"/>
              </a:ext>
            </a:extLst>
          </p:cNvPr>
          <p:cNvSpPr>
            <a:spLocks noGrp="1"/>
          </p:cNvSpPr>
          <p:nvPr>
            <p:ph type="ctrTitle"/>
          </p:nvPr>
        </p:nvSpPr>
        <p:spPr>
          <a:xfrm>
            <a:off x="5354955" y="552182"/>
            <a:ext cx="5998840" cy="3343135"/>
          </a:xfrm>
          <a:noFill/>
        </p:spPr>
        <p:txBody>
          <a:bodyPr>
            <a:normAutofit/>
          </a:bodyPr>
          <a:lstStyle/>
          <a:p>
            <a:pPr algn="l"/>
            <a:r>
              <a:rPr lang="pl-PL" sz="5200"/>
              <a:t>,,Ania z Zielonego Wzgórza’’</a:t>
            </a:r>
          </a:p>
        </p:txBody>
      </p:sp>
      <p:sp>
        <p:nvSpPr>
          <p:cNvPr id="3" name="Podtytuł 2">
            <a:extLst>
              <a:ext uri="{FF2B5EF4-FFF2-40B4-BE49-F238E27FC236}">
                <a16:creationId xmlns:a16="http://schemas.microsoft.com/office/drawing/2014/main" id="{A803CD3A-B03C-4720-B13C-A2F76C1F0489}"/>
              </a:ext>
            </a:extLst>
          </p:cNvPr>
          <p:cNvSpPr>
            <a:spLocks noGrp="1"/>
          </p:cNvSpPr>
          <p:nvPr>
            <p:ph type="subTitle" idx="1"/>
          </p:nvPr>
        </p:nvSpPr>
        <p:spPr>
          <a:xfrm>
            <a:off x="5354955" y="4067032"/>
            <a:ext cx="5998840" cy="2067068"/>
          </a:xfrm>
          <a:noFill/>
        </p:spPr>
        <p:txBody>
          <a:bodyPr>
            <a:normAutofit/>
          </a:bodyPr>
          <a:lstStyle/>
          <a:p>
            <a:pPr algn="l"/>
            <a:r>
              <a:rPr lang="pl-PL" dirty="0"/>
              <a:t>Autor: Lucy </a:t>
            </a:r>
            <a:r>
              <a:rPr lang="pl-PL" dirty="0" err="1"/>
              <a:t>Maud</a:t>
            </a:r>
            <a:r>
              <a:rPr lang="pl-PL" dirty="0"/>
              <a:t> Montgomery</a:t>
            </a:r>
          </a:p>
        </p:txBody>
      </p:sp>
      <p:pic>
        <p:nvPicPr>
          <p:cNvPr id="4" name="Obraz 3" descr="Obraz zawierający tekst&#10;&#10;Opis wygenerowany automatycznie">
            <a:extLst>
              <a:ext uri="{FF2B5EF4-FFF2-40B4-BE49-F238E27FC236}">
                <a16:creationId xmlns:a16="http://schemas.microsoft.com/office/drawing/2014/main" id="{8FFDC202-1672-4E95-A247-860F327940F5}"/>
              </a:ext>
            </a:extLst>
          </p:cNvPr>
          <p:cNvPicPr>
            <a:picLocks noChangeAspect="1"/>
          </p:cNvPicPr>
          <p:nvPr/>
        </p:nvPicPr>
        <p:blipFill rotWithShape="1">
          <a:blip r:embed="rId2"/>
          <a:srcRect t="3166" r="2" b="2"/>
          <a:stretch/>
        </p:blipFill>
        <p:spPr>
          <a:xfrm>
            <a:off x="20" y="10"/>
            <a:ext cx="4992985" cy="6857990"/>
          </a:xfrm>
          <a:prstGeom prst="rect">
            <a:avLst/>
          </a:prstGeom>
        </p:spPr>
      </p:pic>
    </p:spTree>
    <p:extLst>
      <p:ext uri="{BB962C8B-B14F-4D97-AF65-F5344CB8AC3E}">
        <p14:creationId xmlns:p14="http://schemas.microsoft.com/office/powerpoint/2010/main" val="273486726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Obraz 4" descr="Obraz zawierający góra, zewnętrzne, zielony, wzgórze&#10;&#10;Opis wygenerowany automatycznie">
            <a:extLst>
              <a:ext uri="{FF2B5EF4-FFF2-40B4-BE49-F238E27FC236}">
                <a16:creationId xmlns:a16="http://schemas.microsoft.com/office/drawing/2014/main" id="{95908C72-992A-4A08-B9B0-86D7DD1E86A0}"/>
              </a:ext>
            </a:extLst>
          </p:cNvPr>
          <p:cNvPicPr>
            <a:picLocks noChangeAspect="1"/>
          </p:cNvPicPr>
          <p:nvPr/>
        </p:nvPicPr>
        <p:blipFill rotWithShape="1">
          <a:blip r:embed="rId2"/>
          <a:srcRect t="28929" b="1411"/>
          <a:stretch/>
        </p:blipFill>
        <p:spPr>
          <a:xfrm>
            <a:off x="20" y="10"/>
            <a:ext cx="12191980" cy="6857990"/>
          </a:xfrm>
          <a:prstGeom prst="rect">
            <a:avLst/>
          </a:prstGeom>
        </p:spPr>
      </p:pic>
      <p:sp>
        <p:nvSpPr>
          <p:cNvPr id="14"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ytuł 1">
            <a:extLst>
              <a:ext uri="{FF2B5EF4-FFF2-40B4-BE49-F238E27FC236}">
                <a16:creationId xmlns:a16="http://schemas.microsoft.com/office/drawing/2014/main" id="{7C0CFC1A-52FC-4443-9122-56DBD625B76E}"/>
              </a:ext>
            </a:extLst>
          </p:cNvPr>
          <p:cNvSpPr>
            <a:spLocks noGrp="1"/>
          </p:cNvSpPr>
          <p:nvPr>
            <p:ph type="title"/>
          </p:nvPr>
        </p:nvSpPr>
        <p:spPr>
          <a:xfrm>
            <a:off x="8022021" y="3231931"/>
            <a:ext cx="3852041" cy="1834056"/>
          </a:xfrm>
        </p:spPr>
        <p:txBody>
          <a:bodyPr vert="horz" lIns="91440" tIns="45720" rIns="91440" bIns="45720" rtlCol="0" anchor="b">
            <a:normAutofit/>
          </a:bodyPr>
          <a:lstStyle/>
          <a:p>
            <a:pPr algn="ctr"/>
            <a:r>
              <a:rPr lang="en-US" sz="4000"/>
              <a:t>Ania z Zielonego Wzgórza </a:t>
            </a:r>
          </a:p>
        </p:txBody>
      </p:sp>
      <p:sp>
        <p:nvSpPr>
          <p:cNvPr id="3" name="Symbol zastępczy zawartości 2">
            <a:extLst>
              <a:ext uri="{FF2B5EF4-FFF2-40B4-BE49-F238E27FC236}">
                <a16:creationId xmlns:a16="http://schemas.microsoft.com/office/drawing/2014/main" id="{9F1CAECC-6E20-4DD7-A256-8464CCDCB51F}"/>
              </a:ext>
            </a:extLst>
          </p:cNvPr>
          <p:cNvSpPr>
            <a:spLocks noGrp="1"/>
          </p:cNvSpPr>
          <p:nvPr>
            <p:ph idx="1"/>
          </p:nvPr>
        </p:nvSpPr>
        <p:spPr>
          <a:xfrm>
            <a:off x="7782910" y="5242675"/>
            <a:ext cx="4330262" cy="683284"/>
          </a:xfrm>
        </p:spPr>
        <p:txBody>
          <a:bodyPr vert="horz" lIns="91440" tIns="45720" rIns="91440" bIns="45720" rtlCol="0">
            <a:normAutofit fontScale="85000" lnSpcReduction="20000"/>
          </a:bodyPr>
          <a:lstStyle/>
          <a:p>
            <a:pPr marL="0" indent="0" algn="ctr">
              <a:buNone/>
            </a:pPr>
            <a:r>
              <a:rPr lang="en-US" sz="2000" dirty="0" err="1"/>
              <a:t>Książka</a:t>
            </a:r>
            <a:r>
              <a:rPr lang="en-US" sz="2000" dirty="0"/>
              <a:t> </a:t>
            </a:r>
            <a:r>
              <a:rPr lang="en-US" sz="2000" dirty="0" err="1"/>
              <a:t>została</a:t>
            </a:r>
            <a:r>
              <a:rPr lang="en-US" sz="2000" dirty="0"/>
              <a:t> </a:t>
            </a:r>
            <a:r>
              <a:rPr lang="en-US" sz="2000" dirty="0" err="1"/>
              <a:t>napisana</a:t>
            </a:r>
            <a:r>
              <a:rPr lang="en-US" sz="2000" dirty="0"/>
              <a:t> </a:t>
            </a:r>
            <a:r>
              <a:rPr lang="en-US" sz="2000" dirty="0" err="1"/>
              <a:t>ponad</a:t>
            </a:r>
            <a:r>
              <a:rPr lang="en-US" sz="2000" dirty="0"/>
              <a:t> 100 </a:t>
            </a:r>
            <a:r>
              <a:rPr lang="en-US" sz="2000" dirty="0" err="1"/>
              <a:t>lat</a:t>
            </a:r>
            <a:r>
              <a:rPr lang="en-US" sz="2000" dirty="0"/>
              <a:t> </a:t>
            </a:r>
            <a:r>
              <a:rPr lang="en-US" sz="2000" dirty="0" err="1"/>
              <a:t>temu</a:t>
            </a:r>
            <a:r>
              <a:rPr lang="en-US" sz="2000" dirty="0"/>
              <a:t> </a:t>
            </a:r>
            <a:r>
              <a:rPr lang="en-US" sz="2000" dirty="0" err="1"/>
              <a:t>i</a:t>
            </a:r>
            <a:r>
              <a:rPr lang="en-US" sz="2000" dirty="0"/>
              <a:t> do </a:t>
            </a:r>
            <a:r>
              <a:rPr lang="en-US" sz="2000" dirty="0" err="1"/>
              <a:t>tej</a:t>
            </a:r>
            <a:r>
              <a:rPr lang="en-US" sz="2000" dirty="0"/>
              <a:t> </a:t>
            </a:r>
            <a:r>
              <a:rPr lang="en-US" sz="2000" dirty="0" err="1"/>
              <a:t>chwili</a:t>
            </a:r>
            <a:r>
              <a:rPr lang="en-US" sz="2000" dirty="0"/>
              <a:t> jest </a:t>
            </a:r>
            <a:r>
              <a:rPr lang="en-US" sz="2000" dirty="0" err="1"/>
              <a:t>bardzo</a:t>
            </a:r>
            <a:r>
              <a:rPr lang="en-US" sz="2000" dirty="0"/>
              <a:t> </a:t>
            </a:r>
            <a:r>
              <a:rPr lang="en-US" sz="2000" dirty="0" err="1"/>
              <a:t>lubiana</a:t>
            </a:r>
            <a:r>
              <a:rPr lang="pl-PL" sz="2000" dirty="0"/>
              <a:t> i popularna na całym świecie</a:t>
            </a:r>
            <a:r>
              <a:rPr lang="en-US" sz="2000" dirty="0"/>
              <a:t>. </a:t>
            </a:r>
          </a:p>
        </p:txBody>
      </p:sp>
      <p:cxnSp>
        <p:nvCxnSpPr>
          <p:cNvPr id="16" name="Straight Connector 15">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6773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52693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id="{455BD6F6-8A48-414B-8D7F-FE765B5F9EC8}"/>
              </a:ext>
            </a:extLst>
          </p:cNvPr>
          <p:cNvSpPr>
            <a:spLocks noGrp="1"/>
          </p:cNvSpPr>
          <p:nvPr>
            <p:ph type="title"/>
          </p:nvPr>
        </p:nvSpPr>
        <p:spPr>
          <a:xfrm>
            <a:off x="524256" y="491260"/>
            <a:ext cx="6594189" cy="1625210"/>
          </a:xfrm>
        </p:spPr>
        <p:txBody>
          <a:bodyPr>
            <a:normAutofit/>
          </a:bodyPr>
          <a:lstStyle/>
          <a:p>
            <a:r>
              <a:rPr lang="pl-PL">
                <a:solidFill>
                  <a:srgbClr val="FFFFFF"/>
                </a:solidFill>
              </a:rPr>
              <a:t>O książce </a:t>
            </a:r>
          </a:p>
        </p:txBody>
      </p:sp>
      <p:pic>
        <p:nvPicPr>
          <p:cNvPr id="4" name="Obraz 3" descr="Obraz zawierający trawa, zewnętrzne, niebo&#10;&#10;Opis wygenerowany automatycznie">
            <a:extLst>
              <a:ext uri="{FF2B5EF4-FFF2-40B4-BE49-F238E27FC236}">
                <a16:creationId xmlns:a16="http://schemas.microsoft.com/office/drawing/2014/main" id="{425C695C-A42B-4FA2-8764-5660F9873886}"/>
              </a:ext>
            </a:extLst>
          </p:cNvPr>
          <p:cNvPicPr>
            <a:picLocks noChangeAspect="1"/>
          </p:cNvPicPr>
          <p:nvPr/>
        </p:nvPicPr>
        <p:blipFill rotWithShape="1">
          <a:blip r:embed="rId2"/>
          <a:srcRect r="1" b="13398"/>
          <a:stretch/>
        </p:blipFill>
        <p:spPr>
          <a:xfrm>
            <a:off x="327547" y="2454903"/>
            <a:ext cx="7058306" cy="4080254"/>
          </a:xfrm>
          <a:prstGeom prst="rect">
            <a:avLst/>
          </a:prstGeom>
        </p:spPr>
      </p:pic>
      <p:sp>
        <p:nvSpPr>
          <p:cNvPr id="14" name="Rectangle 10">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ymbol zastępczy zawartości 2">
            <a:extLst>
              <a:ext uri="{FF2B5EF4-FFF2-40B4-BE49-F238E27FC236}">
                <a16:creationId xmlns:a16="http://schemas.microsoft.com/office/drawing/2014/main" id="{D8E33C60-2AB2-4D78-9DF0-BBE6F6FD3F4E}"/>
              </a:ext>
            </a:extLst>
          </p:cNvPr>
          <p:cNvSpPr>
            <a:spLocks noGrp="1"/>
          </p:cNvSpPr>
          <p:nvPr>
            <p:ph idx="1"/>
          </p:nvPr>
        </p:nvSpPr>
        <p:spPr>
          <a:xfrm>
            <a:off x="8029319" y="917725"/>
            <a:ext cx="3424739" cy="4852362"/>
          </a:xfrm>
        </p:spPr>
        <p:txBody>
          <a:bodyPr anchor="ctr">
            <a:normAutofit/>
          </a:bodyPr>
          <a:lstStyle/>
          <a:p>
            <a:pPr marL="0" indent="0">
              <a:buNone/>
            </a:pPr>
            <a:r>
              <a:rPr lang="pl-PL" sz="2000" dirty="0">
                <a:solidFill>
                  <a:srgbClr val="FFFFFF"/>
                </a:solidFill>
              </a:rPr>
              <a:t>Książka opowiada o przygodach Ani, którą zaadoptowali Mateusz i Maryla. Oboje chcieli przyjąć pod swój dach chłopca, żeby pomagał im w gospodarstwie, jednak z powodu nieporozumienia przyjechała do nich dziewczynka.</a:t>
            </a:r>
          </a:p>
        </p:txBody>
      </p:sp>
    </p:spTree>
    <p:extLst>
      <p:ext uri="{BB962C8B-B14F-4D97-AF65-F5344CB8AC3E}">
        <p14:creationId xmlns:p14="http://schemas.microsoft.com/office/powerpoint/2010/main" val="399020212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2C75DD9-A8F1-4117-B6C1-A4FA336B6675}"/>
              </a:ext>
            </a:extLst>
          </p:cNvPr>
          <p:cNvSpPr>
            <a:spLocks noGrp="1"/>
          </p:cNvSpPr>
          <p:nvPr>
            <p:ph type="title"/>
          </p:nvPr>
        </p:nvSpPr>
        <p:spPr>
          <a:xfrm>
            <a:off x="5069940" y="365124"/>
            <a:ext cx="6172200" cy="1828800"/>
          </a:xfrm>
        </p:spPr>
        <p:txBody>
          <a:bodyPr>
            <a:normAutofit/>
          </a:bodyPr>
          <a:lstStyle/>
          <a:p>
            <a:r>
              <a:rPr lang="pl-PL" dirty="0"/>
              <a:t>Ania Shirley</a:t>
            </a:r>
          </a:p>
        </p:txBody>
      </p:sp>
      <p:pic>
        <p:nvPicPr>
          <p:cNvPr id="5" name="Obraz 4" descr="Obraz zawierający osoba, kapelusz, noszenie&#10;&#10;Opis wygenerowany automatycznie">
            <a:extLst>
              <a:ext uri="{FF2B5EF4-FFF2-40B4-BE49-F238E27FC236}">
                <a16:creationId xmlns:a16="http://schemas.microsoft.com/office/drawing/2014/main" id="{320055C9-959E-4927-B74A-E2F6F92DB917}"/>
              </a:ext>
            </a:extLst>
          </p:cNvPr>
          <p:cNvPicPr>
            <a:picLocks noChangeAspect="1"/>
          </p:cNvPicPr>
          <p:nvPr/>
        </p:nvPicPr>
        <p:blipFill rotWithShape="1">
          <a:blip r:embed="rId2"/>
          <a:srcRect l="5029" r="10929"/>
          <a:stretch/>
        </p:blipFill>
        <p:spPr>
          <a:xfrm>
            <a:off x="20" y="10"/>
            <a:ext cx="4639713" cy="6857990"/>
          </a:xfrm>
          <a:prstGeom prst="rect">
            <a:avLst/>
          </a:prstGeom>
        </p:spPr>
      </p:pic>
      <p:sp>
        <p:nvSpPr>
          <p:cNvPr id="3" name="Symbol zastępczy zawartości 2">
            <a:extLst>
              <a:ext uri="{FF2B5EF4-FFF2-40B4-BE49-F238E27FC236}">
                <a16:creationId xmlns:a16="http://schemas.microsoft.com/office/drawing/2014/main" id="{BAEBF425-4948-45B9-A388-0323E07197BA}"/>
              </a:ext>
            </a:extLst>
          </p:cNvPr>
          <p:cNvSpPr>
            <a:spLocks noGrp="1"/>
          </p:cNvSpPr>
          <p:nvPr>
            <p:ph idx="1"/>
          </p:nvPr>
        </p:nvSpPr>
        <p:spPr>
          <a:xfrm>
            <a:off x="5069940" y="2322576"/>
            <a:ext cx="6172200" cy="3858768"/>
          </a:xfrm>
        </p:spPr>
        <p:txBody>
          <a:bodyPr>
            <a:normAutofit/>
          </a:bodyPr>
          <a:lstStyle/>
          <a:p>
            <a:r>
              <a:rPr lang="pl-PL" sz="2400" dirty="0"/>
              <a:t>To rudowłosa dziewczynka z ogromną wyobraźnią. Ani najlepszą przyjaciółką jest Diana Barry, a największym wrogiem i  rywalem jest  Gilbert </a:t>
            </a:r>
            <a:r>
              <a:rPr lang="pl-PL" sz="2400" dirty="0" err="1"/>
              <a:t>Blythe</a:t>
            </a:r>
            <a:r>
              <a:rPr lang="pl-PL" sz="2400" dirty="0"/>
              <a:t>. Ania, gdy przybyła na Zielone Wzgórze, miała 11 lat. Mieszka w Kanadzie na Wyspie Księcia Edwarda, w miejscowości </a:t>
            </a:r>
            <a:r>
              <a:rPr lang="pl-PL" sz="2400" dirty="0" err="1"/>
              <a:t>Avonlea</a:t>
            </a:r>
            <a:r>
              <a:rPr lang="pl-PL" sz="2400" dirty="0"/>
              <a:t>. Ma wiele ciekawych przygód.</a:t>
            </a:r>
          </a:p>
        </p:txBody>
      </p:sp>
    </p:spTree>
    <p:extLst>
      <p:ext uri="{BB962C8B-B14F-4D97-AF65-F5344CB8AC3E}">
        <p14:creationId xmlns:p14="http://schemas.microsoft.com/office/powerpoint/2010/main" val="3556115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4F5174">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id="{BF4C6665-3DA9-4B2E-BC6F-C97B47FDC1F6}"/>
              </a:ext>
            </a:extLst>
          </p:cNvPr>
          <p:cNvSpPr>
            <a:spLocks noGrp="1"/>
          </p:cNvSpPr>
          <p:nvPr>
            <p:ph type="title"/>
          </p:nvPr>
        </p:nvSpPr>
        <p:spPr>
          <a:xfrm>
            <a:off x="524256" y="4767072"/>
            <a:ext cx="6594189" cy="1625210"/>
          </a:xfrm>
        </p:spPr>
        <p:txBody>
          <a:bodyPr>
            <a:normAutofit/>
          </a:bodyPr>
          <a:lstStyle/>
          <a:p>
            <a:pPr algn="r"/>
            <a:r>
              <a:rPr lang="pl-PL" dirty="0">
                <a:solidFill>
                  <a:srgbClr val="FFFFFF"/>
                </a:solidFill>
              </a:rPr>
              <a:t>Największe wpadki Ani</a:t>
            </a:r>
          </a:p>
        </p:txBody>
      </p:sp>
      <p:pic>
        <p:nvPicPr>
          <p:cNvPr id="6" name="Obraz 5">
            <a:extLst>
              <a:ext uri="{FF2B5EF4-FFF2-40B4-BE49-F238E27FC236}">
                <a16:creationId xmlns:a16="http://schemas.microsoft.com/office/drawing/2014/main" id="{285E898C-B5FD-4215-B1C9-12803AECB29F}"/>
              </a:ext>
            </a:extLst>
          </p:cNvPr>
          <p:cNvPicPr>
            <a:picLocks noChangeAspect="1"/>
          </p:cNvPicPr>
          <p:nvPr/>
        </p:nvPicPr>
        <p:blipFill rotWithShape="1">
          <a:blip r:embed="rId2"/>
          <a:srcRect t="5408" r="1" b="8700"/>
          <a:stretch/>
        </p:blipFill>
        <p:spPr>
          <a:xfrm>
            <a:off x="327547" y="321733"/>
            <a:ext cx="7058306" cy="4107392"/>
          </a:xfrm>
          <a:prstGeom prst="rect">
            <a:avLst/>
          </a:prstGeom>
        </p:spPr>
      </p:pic>
      <p:sp>
        <p:nvSpPr>
          <p:cNvPr id="26" name="Rectangle 25">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ymbol zastępczy zawartości 2">
            <a:extLst>
              <a:ext uri="{FF2B5EF4-FFF2-40B4-BE49-F238E27FC236}">
                <a16:creationId xmlns:a16="http://schemas.microsoft.com/office/drawing/2014/main" id="{45C7649C-B2E9-4388-B790-5F7DD598357D}"/>
              </a:ext>
            </a:extLst>
          </p:cNvPr>
          <p:cNvSpPr>
            <a:spLocks noGrp="1"/>
          </p:cNvSpPr>
          <p:nvPr>
            <p:ph idx="1"/>
          </p:nvPr>
        </p:nvSpPr>
        <p:spPr>
          <a:xfrm>
            <a:off x="8029319" y="917725"/>
            <a:ext cx="3424739" cy="4852362"/>
          </a:xfrm>
        </p:spPr>
        <p:txBody>
          <a:bodyPr anchor="ctr">
            <a:normAutofit fontScale="92500" lnSpcReduction="10000"/>
          </a:bodyPr>
          <a:lstStyle/>
          <a:p>
            <a:pPr marL="0" indent="0">
              <a:buNone/>
            </a:pPr>
            <a:r>
              <a:rPr lang="pl-PL" sz="2400" dirty="0">
                <a:solidFill>
                  <a:srgbClr val="FFFFFF"/>
                </a:solidFill>
              </a:rPr>
              <a:t>Pierwszą wpadką Ani na Zielonym Wzgórzu była kłótnia z panią Małgorzatą Linde. Następnie rozbicie tabliczki do pisania na głowie Gilberta, który jej dokuczał, nazywając ją marchewką (Ania ma kompleksy na punkcie swoich rudych włosów), nieumyślne upicie Diany winem porzeczkowym, zafarbowanie włosów na zielono, wejście na dach i złamanie nogi oraz zrobienie ciasta z kroplami walerianowymi. </a:t>
            </a:r>
          </a:p>
        </p:txBody>
      </p:sp>
    </p:spTree>
    <p:extLst>
      <p:ext uri="{BB962C8B-B14F-4D97-AF65-F5344CB8AC3E}">
        <p14:creationId xmlns:p14="http://schemas.microsoft.com/office/powerpoint/2010/main" val="7678797"/>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1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05E4C">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id="{831FA4BE-1773-46E1-A3F6-50A5AD4FB628}"/>
              </a:ext>
            </a:extLst>
          </p:cNvPr>
          <p:cNvSpPr>
            <a:spLocks noGrp="1"/>
          </p:cNvSpPr>
          <p:nvPr>
            <p:ph type="title"/>
          </p:nvPr>
        </p:nvSpPr>
        <p:spPr>
          <a:xfrm>
            <a:off x="524256" y="4767072"/>
            <a:ext cx="6594189" cy="1625210"/>
          </a:xfrm>
        </p:spPr>
        <p:txBody>
          <a:bodyPr>
            <a:normAutofit/>
          </a:bodyPr>
          <a:lstStyle/>
          <a:p>
            <a:pPr algn="r"/>
            <a:r>
              <a:rPr lang="pl-PL">
                <a:solidFill>
                  <a:srgbClr val="FFFFFF"/>
                </a:solidFill>
              </a:rPr>
              <a:t>Ciekawostki o książce </a:t>
            </a:r>
          </a:p>
        </p:txBody>
      </p:sp>
      <p:pic>
        <p:nvPicPr>
          <p:cNvPr id="5" name="Obraz 4">
            <a:extLst>
              <a:ext uri="{FF2B5EF4-FFF2-40B4-BE49-F238E27FC236}">
                <a16:creationId xmlns:a16="http://schemas.microsoft.com/office/drawing/2014/main" id="{C6FD0072-B7C6-49CC-80D2-9748FE1475C5}"/>
              </a:ext>
            </a:extLst>
          </p:cNvPr>
          <p:cNvPicPr>
            <a:picLocks noChangeAspect="1"/>
          </p:cNvPicPr>
          <p:nvPr/>
        </p:nvPicPr>
        <p:blipFill rotWithShape="1">
          <a:blip r:embed="rId2"/>
          <a:srcRect t="99" r="1" b="1"/>
          <a:stretch/>
        </p:blipFill>
        <p:spPr>
          <a:xfrm>
            <a:off x="327547" y="321733"/>
            <a:ext cx="7058306" cy="4107392"/>
          </a:xfrm>
          <a:prstGeom prst="rect">
            <a:avLst/>
          </a:prstGeom>
        </p:spPr>
      </p:pic>
      <p:sp>
        <p:nvSpPr>
          <p:cNvPr id="22" name="Rectangle 2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ymbol zastępczy zawartości 2">
            <a:extLst>
              <a:ext uri="{FF2B5EF4-FFF2-40B4-BE49-F238E27FC236}">
                <a16:creationId xmlns:a16="http://schemas.microsoft.com/office/drawing/2014/main" id="{A81600DB-5CCC-4746-92BA-18A59217033F}"/>
              </a:ext>
            </a:extLst>
          </p:cNvPr>
          <p:cNvSpPr>
            <a:spLocks noGrp="1"/>
          </p:cNvSpPr>
          <p:nvPr>
            <p:ph idx="1"/>
          </p:nvPr>
        </p:nvSpPr>
        <p:spPr>
          <a:xfrm>
            <a:off x="8029319" y="917725"/>
            <a:ext cx="3424739" cy="5149588"/>
          </a:xfrm>
        </p:spPr>
        <p:txBody>
          <a:bodyPr anchor="ctr">
            <a:normAutofit fontScale="92500" lnSpcReduction="20000"/>
          </a:bodyPr>
          <a:lstStyle/>
          <a:p>
            <a:r>
              <a:rPr lang="pl-PL" dirty="0">
                <a:solidFill>
                  <a:srgbClr val="FFFFFF"/>
                </a:solidFill>
              </a:rPr>
              <a:t>1. Inspiracją dla autorki był artykuł w gazecie mówiący o parze, której przez pomyłkę oddano do adopcji dziewczynkę zamiast chłopca, a mimo to zdecydowali się oni ją zatrzymać.</a:t>
            </a:r>
          </a:p>
          <a:p>
            <a:r>
              <a:rPr lang="pl-PL" dirty="0">
                <a:solidFill>
                  <a:srgbClr val="FFFFFF"/>
                </a:solidFill>
              </a:rPr>
              <a:t>2. Sprzedano ponad 50 milionów egzemplarzy książki w około 40 różnych językach</a:t>
            </a:r>
          </a:p>
          <a:p>
            <a:r>
              <a:rPr lang="pl-PL" dirty="0">
                <a:solidFill>
                  <a:srgbClr val="FFFFFF"/>
                </a:solidFill>
              </a:rPr>
              <a:t>3. Japoński tytuł książki  to ,,Rudowłosa Anna’’ </a:t>
            </a:r>
          </a:p>
          <a:p>
            <a:endParaRPr lang="pl-PL" sz="2000" dirty="0">
              <a:solidFill>
                <a:srgbClr val="FFFFFF"/>
              </a:solidFill>
            </a:endParaRPr>
          </a:p>
        </p:txBody>
      </p:sp>
    </p:spTree>
    <p:extLst>
      <p:ext uri="{BB962C8B-B14F-4D97-AF65-F5344CB8AC3E}">
        <p14:creationId xmlns:p14="http://schemas.microsoft.com/office/powerpoint/2010/main" val="3825548745"/>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250</Words>
  <Application>Microsoft Office PowerPoint</Application>
  <PresentationFormat>Panoramiczny</PresentationFormat>
  <Paragraphs>14</Paragraphs>
  <Slides>6</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6</vt:i4>
      </vt:variant>
    </vt:vector>
  </HeadingPairs>
  <TitlesOfParts>
    <vt:vector size="10" baseType="lpstr">
      <vt:lpstr>Arial</vt:lpstr>
      <vt:lpstr>Calibri</vt:lpstr>
      <vt:lpstr>Calibri Light</vt:lpstr>
      <vt:lpstr>Motyw pakietu Office</vt:lpstr>
      <vt:lpstr>,,Ania z Zielonego Wzgórza’’</vt:lpstr>
      <vt:lpstr>Ania z Zielonego Wzgórza </vt:lpstr>
      <vt:lpstr>O książce </vt:lpstr>
      <vt:lpstr>Ania Shirley</vt:lpstr>
      <vt:lpstr>Największe wpadki Ani</vt:lpstr>
      <vt:lpstr>Ciekawostki o książce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,,Ania z Zielonego Wzgórza’’</dc:title>
  <dc:creator>Agnieszka Juzwa</dc:creator>
  <cp:lastModifiedBy>Agnieszka Juzwa</cp:lastModifiedBy>
  <cp:revision>1</cp:revision>
  <dcterms:created xsi:type="dcterms:W3CDTF">2021-01-17T15:59:32Z</dcterms:created>
  <dcterms:modified xsi:type="dcterms:W3CDTF">2021-01-17T16:00:13Z</dcterms:modified>
</cp:coreProperties>
</file>