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ria Kaczor" initials="DK" lastIdx="1" clrIdx="0">
    <p:extLst>
      <p:ext uri="{19B8F6BF-5375-455C-9EA6-DF929625EA0E}">
        <p15:presenceInfo xmlns:p15="http://schemas.microsoft.com/office/powerpoint/2012/main" userId="S::dkaczor@sp367waw.onmicrosoft.com::7ef64da9-de9a-470e-b39c-af07b7c03bc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5C7DD7-1D07-449B-A1D0-6BF441B40C4D}" v="81" dt="2021-01-13T15:56:28.3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9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1-13T16:41:14.734" idx="1">
    <p:pos x="17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F13739-D280-4810-91EA-73DBEC16FE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CB96054-1265-4C52-AEA1-3967AFA401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A57DF0A-AF98-4081-A075-837F4BE63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73532C1-707A-4E6D-BC1B-1DF0E7E00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A3838A7-124E-472F-8153-B4D9E6BC8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815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4C0FCB-B74E-41C8-ABE0-ADB254621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AA719D-388A-4495-B4AC-AB5FCADEA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30C46C-FA6A-4ACC-8D74-852E04320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5EAA88-8EAE-475F-A02C-EACCB19B1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FC03CD-7179-48B1-B7A5-3D142D4A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0924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DD9761-D95A-4E55-B355-7D695C2AC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6204BE5-1118-40A3-AABC-698FC4431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D566D87-EBFE-4ABF-BFC7-10FB3E4BA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BFBC631-BFAD-4406-8425-5812BF82C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127C760-6174-413F-AB95-97EAD3B9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0656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104EC2-B0CB-46A9-8E87-C61225F07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ED8127-D34C-4963-958A-5FBC8215A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96719E7-CBB7-42ED-A3F3-A665DE718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6D98730-AA14-4B48-82CF-ECF6E4928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1554161-ADAF-440C-B55D-1BAE66519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2631466-5259-43E1-9156-2AFB1F0CF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422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DA12D0-3290-4BA2-AD8F-010EE9826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7F3A626-60C3-471B-AA94-26752DDAC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5FC967-7F4C-47B6-8F2C-4B3101CDA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C8206C-9FE7-4B1C-8EB4-43D6F6B59F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9CFC9EC-B8E0-476E-926B-DB0D8A67D5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4372174-BBDF-4904-9D57-10AF78043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0F63016-3E51-42D0-84DF-2A5659A1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4571BC4-D072-4860-99F2-09BC65CBF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749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F664E8-82A4-4E21-A314-D14644F27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44F1501-93FA-4EDF-86E8-3EDF64E01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06C5F88-B053-41AD-8D08-C6566C606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1AB16CB-F51C-4465-86B5-4ACCA6E00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4087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A26760E-10B7-4349-8FC4-9FE29856E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2B4E59E-8B1E-440C-B23D-2DF1EE26F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3A1B9FC-3E3C-4663-A841-A3D877C2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02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7008D8-3ECC-4F47-8874-287C4B8DD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47B8AA-CA93-47C0-92AC-9C8832AF5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D6BF51D-2913-460D-A618-77D904DBD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C98138B-E445-43F5-9CCB-1ADDD4928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6FB16B8-A3FF-48E6-AE6E-BDA9A56BF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D3AE9CD-E044-44AD-AE27-38CDBBE63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3125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AB036E-DEC5-48E5-9629-E88BFD21A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95C5ABF-3F9D-4DC2-8DB3-860746E8C1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0EDA244-B23A-43C9-9540-830335ADC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DE95B6C-FF00-404C-8C58-D4DA34C6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129069D-5D8B-427D-B54B-AFC8F521F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6ABB63F-DAF5-499F-A0A1-986E35214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8296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D91C37-514F-4E3A-9F09-4A5C181E7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68F2127-C251-4BE2-8114-F3DFE58E0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02BAF4B-2411-4AB8-9215-D2E27F0EE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1CCA9E2-C36C-4490-9F39-0DB4D084E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86FC751-ED18-42EE-8D1F-7994C4FEC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970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582E967-25A3-470E-9CFB-AE1D0A1582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1881B04-A95A-4D91-8430-D73F63725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EECCDFF-B485-4479-9A75-4F5D67E4B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034176E-5145-4B49-B915-BBBE3CE0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37C6B31-CE64-414E-B661-68F82358F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70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BC3AB26-7908-4319-BA3B-856B58E2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C30A3CA-9F8D-4D33-A8E0-558805A3A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B3F6C82-16E8-476F-A3D4-E089A7832B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987F9-A56F-4C89-A6B4-C6BB26B62FC2}" type="datetimeFigureOut">
              <a:rPr lang="pl-PL" smtClean="0"/>
              <a:t>2021-01-18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895C67D-C75A-45B9-8DE3-E94371CBA1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083AE24-E5D8-45D8-9E42-917C763A4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A5E0A-4ABE-425F-AAB1-8F4CC80E04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121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BD4E5F-4830-48FB-A3AF-9223AC486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1" y="-273441"/>
            <a:ext cx="4087306" cy="1845066"/>
          </a:xfrm>
        </p:spPr>
        <p:txBody>
          <a:bodyPr anchor="b">
            <a:normAutofit/>
          </a:bodyPr>
          <a:lstStyle/>
          <a:p>
            <a:pPr algn="l"/>
            <a:r>
              <a:rPr lang="pl-PL" sz="5400" dirty="0"/>
              <a:t>Zaopiekuj się mną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146ED96-2AD1-402C-8BBE-0F360CA37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1" y="2650630"/>
            <a:ext cx="4087305" cy="1147863"/>
          </a:xfrm>
        </p:spPr>
        <p:txBody>
          <a:bodyPr anchor="t">
            <a:normAutofit fontScale="92500"/>
          </a:bodyPr>
          <a:lstStyle/>
          <a:p>
            <a:pPr algn="l"/>
            <a:r>
              <a:rPr lang="pl-PL" sz="4800" dirty="0"/>
              <a:t>Gdzie jest Rudek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Obraz 4" descr="Obraz zawierający tekst, kot domowy&#10;&#10;Opis wygenerowany automatycznie">
            <a:extLst>
              <a:ext uri="{FF2B5EF4-FFF2-40B4-BE49-F238E27FC236}">
                <a16:creationId xmlns:a16="http://schemas.microsoft.com/office/drawing/2014/main" id="{763A4531-1B4C-456D-B39C-08B2BD4D97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4" r="-1" b="24176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19550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077133-3452-4E34-B245-9813B45DD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7" y="223839"/>
            <a:ext cx="10515600" cy="947736"/>
          </a:xfrm>
        </p:spPr>
        <p:txBody>
          <a:bodyPr>
            <a:normAutofit/>
          </a:bodyPr>
          <a:lstStyle/>
          <a:p>
            <a:r>
              <a:rPr lang="pl-PL" dirty="0"/>
              <a:t>     BOCHATEROWIE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FA6FD2-76C2-4518-A156-439AF90AA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171575"/>
            <a:ext cx="11353800" cy="1500187"/>
          </a:xfrm>
        </p:spPr>
        <p:txBody>
          <a:bodyPr>
            <a:normAutofit fontScale="70000" lnSpcReduction="20000"/>
          </a:bodyPr>
          <a:lstStyle/>
          <a:p>
            <a:r>
              <a:rPr lang="pl-PL" sz="6000" dirty="0"/>
              <a:t>RÓZIA , RUDEK , MAMA , BABCIA , MILA , RODZINA RUDKA , PANI BOWEN I LUDZIE Z SCHRONISKA</a:t>
            </a:r>
          </a:p>
        </p:txBody>
      </p:sp>
      <p:pic>
        <p:nvPicPr>
          <p:cNvPr id="5" name="Obraz 4" descr="Obraz zawierający tekst, kot domowy&#10;&#10;Opis wygenerowany automatycznie">
            <a:extLst>
              <a:ext uri="{FF2B5EF4-FFF2-40B4-BE49-F238E27FC236}">
                <a16:creationId xmlns:a16="http://schemas.microsoft.com/office/drawing/2014/main" id="{0CE9DE2E-50B0-4E06-8320-795E3D62D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205" y="2059778"/>
            <a:ext cx="8229600" cy="4857751"/>
          </a:xfrm>
          <a:prstGeom prst="rect">
            <a:avLst/>
          </a:prstGeom>
        </p:spPr>
      </p:pic>
      <p:pic>
        <p:nvPicPr>
          <p:cNvPr id="7" name="Obraz 6" descr="Obraz zawierający tekst, kot domowy&#10;&#10;Opis wygenerowany automatycznie">
            <a:extLst>
              <a:ext uri="{FF2B5EF4-FFF2-40B4-BE49-F238E27FC236}">
                <a16:creationId xmlns:a16="http://schemas.microsoft.com/office/drawing/2014/main" id="{A1B5B53B-C613-42D3-8285-69B1C468A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1" y="2119310"/>
            <a:ext cx="4672014" cy="473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803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137816-CDB5-4C88-A5D7-78664C045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914399"/>
          </a:xfrm>
        </p:spPr>
        <p:txBody>
          <a:bodyPr>
            <a:normAutofit fontScale="90000"/>
          </a:bodyPr>
          <a:lstStyle/>
          <a:p>
            <a:r>
              <a:rPr lang="pl-PL" dirty="0"/>
              <a:t>SPIS TREŚCI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97616-19C8-4B1A-ACA2-86C0593D10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376" y="914401"/>
            <a:ext cx="11265696" cy="5943599"/>
          </a:xfrm>
        </p:spPr>
        <p:txBody>
          <a:bodyPr>
            <a:normAutofit fontScale="47500" lnSpcReduction="20000"/>
          </a:bodyPr>
          <a:lstStyle/>
          <a:p>
            <a:r>
              <a:rPr lang="pl-PL" sz="5400" dirty="0"/>
              <a:t>Książka opowiada o dziewczynce o imieniu Rózia która bardzo chciała mieć kotka . Dziewczynka , gdy wracała z szkoły i koleżanką Milą odwiedzała farmę ze swoją babcią . Na farmie mieszkała pani Bowen która ma kotki a  śród nich znajduje się Rudek . Rózi naj bardziej polubiła kociaka z rudą pręgowaną sierścią. Po kilku dniach dziewczynce udało się pogłaskać i oswoić Rudka . Niestety  Rózia tego samego dnia od babci dowiedziała się , że pani Bowen ma się przeprowadzić do syna a farma zostanie zburzona  . Następnego dnia ludzie z schroniska przyszli zabrać kotki z farmy by nic im nie zagrażało w trakcie budowy jedynemu  </a:t>
            </a:r>
            <a:r>
              <a:rPr lang="pl-PL" sz="5400" dirty="0" err="1"/>
              <a:t>Rudkowi</a:t>
            </a:r>
            <a:r>
              <a:rPr lang="pl-PL" sz="5400" dirty="0"/>
              <a:t> udało się uciec od ludzi z klatkami w których zamknięto jego rodzeństwo . Rózia spotyka panią Bowen i dowiaduje się , że kotki trafiły do schroniska i dostała adres miejsca tam gdzie się znajdują kotki . Dziewczynka prosi mamę o przyjście do kotków i pokazanie rudzielca mamię , aby się w nim zakochała i przygarnęła . Ku zdziwieniu Rózi nie było tam Rudka . Jak dziewczynka wróciła do domu od razu opowiedziała to babci . Babci uważała , że kociak się schował na farmie  .   Rózi się nie pokoi bo następnego  dnia nigdzie nie widzi przez kraty obudowane na około zniszczonej już farmy rudego kotka . Rudek był bardzo głodny a nie miał przy sobie mamy  która pomogła by złowić myszkę . Dziewczynka co dziennie szukała tam kotka po tygodniu go zobaczyła był głodny . Rózia nakarmiła kotka przez kratkę chciała go zabrać ale nie wiedziała jak to zrobić nagle wpadł na plan aby zrobić pod kop . Wzięła kamień i zrobiła wielką dziurę pod kratami i wzięła kotka do domu . </a:t>
            </a:r>
          </a:p>
        </p:txBody>
      </p:sp>
    </p:spTree>
    <p:extLst>
      <p:ext uri="{BB962C8B-B14F-4D97-AF65-F5344CB8AC3E}">
        <p14:creationId xmlns:p14="http://schemas.microsoft.com/office/powerpoint/2010/main" val="1484257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 descr="Zbliżenie stron książki w kształcie serca">
            <a:extLst>
              <a:ext uri="{FF2B5EF4-FFF2-40B4-BE49-F238E27FC236}">
                <a16:creationId xmlns:a16="http://schemas.microsoft.com/office/drawing/2014/main" id="{E7289430-0F61-44EA-946D-ECB7C415BB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329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C390798-5D61-439A-91A9-42D9D2D1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Zachęcam do czytani ,,Zaopiekuj się mną’’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B15B877-E61F-4B50-9EDC-FDB25F90C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Polecam  czytania tej książki . Ta opowieść jest bardzo wzruszająca i pokazuje , że marzenia o zwierzakach się spełniają . </a:t>
            </a:r>
          </a:p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FE55C38-CB2B-4518-8AAB-3A517D6C7D00}"/>
              </a:ext>
            </a:extLst>
          </p:cNvPr>
          <p:cNvSpPr txBox="1"/>
          <p:nvPr/>
        </p:nvSpPr>
        <p:spPr>
          <a:xfrm>
            <a:off x="3100520" y="11075468"/>
            <a:ext cx="342900" cy="21975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dirty="0"/>
              <a:t>https://image.ceneostatic.pl/data/products/81363784/i-zaopiekuj-sie-mna-gdzie-jest-rudek.jpg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1142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516E10D36B0214AB3E28B79FCD05BC6" ma:contentTypeVersion="9" ma:contentTypeDescription="Utwórz nowy dokument." ma:contentTypeScope="" ma:versionID="b2a49a616f4bcf5eafa4dff64b558057">
  <xsd:schema xmlns:xsd="http://www.w3.org/2001/XMLSchema" xmlns:xs="http://www.w3.org/2001/XMLSchema" xmlns:p="http://schemas.microsoft.com/office/2006/metadata/properties" xmlns:ns3="db172ce8-1628-475c-bd45-3f9beb5a1254" xmlns:ns4="69de3e62-ab51-43aa-8606-70504a4099c9" targetNamespace="http://schemas.microsoft.com/office/2006/metadata/properties" ma:root="true" ma:fieldsID="40dd20c8953ce9a0ee7959e85319d7ad" ns3:_="" ns4:_="">
    <xsd:import namespace="db172ce8-1628-475c-bd45-3f9beb5a1254"/>
    <xsd:import namespace="69de3e62-ab51-43aa-8606-70504a4099c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172ce8-1628-475c-bd45-3f9beb5a12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de3e62-ab51-43aa-8606-70504a40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4355E6-119E-4776-985A-19603ACAEE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172ce8-1628-475c-bd45-3f9beb5a1254"/>
    <ds:schemaRef ds:uri="69de3e62-ab51-43aa-8606-70504a40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85ECA7-20A2-4863-8A63-3DCA88A3F5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03F3F6-8592-47B6-B80D-B345D8E8F848}">
  <ds:schemaRefs>
    <ds:schemaRef ds:uri="http://schemas.microsoft.com/office/2006/documentManagement/types"/>
    <ds:schemaRef ds:uri="http://purl.org/dc/terms/"/>
    <ds:schemaRef ds:uri="http://purl.org/dc/dcmitype/"/>
    <ds:schemaRef ds:uri="69de3e62-ab51-43aa-8606-70504a4099c9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db172ce8-1628-475c-bd45-3f9beb5a125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</Words>
  <Application>Microsoft Office PowerPoint</Application>
  <PresentationFormat>Panoramiczny</PresentationFormat>
  <Paragraphs>9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Motyw pakietu Office</vt:lpstr>
      <vt:lpstr>Zaopiekuj się mną</vt:lpstr>
      <vt:lpstr>     BOCHATEROWIE</vt:lpstr>
      <vt:lpstr>SPIS TREŚCI</vt:lpstr>
      <vt:lpstr>Zachęcam do czytani ,,Zaopiekuj się mną’’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Zaopiekuj się mną</dc:title>
  <dc:creator>Daria Kaczor</dc:creator>
  <cp:lastModifiedBy>Daria Kaczor</cp:lastModifiedBy>
  <cp:revision>2</cp:revision>
  <dcterms:created xsi:type="dcterms:W3CDTF">2021-01-13T15:56:36Z</dcterms:created>
  <dcterms:modified xsi:type="dcterms:W3CDTF">2021-01-18T20:00:34Z</dcterms:modified>
</cp:coreProperties>
</file>